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6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4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8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86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4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2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6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9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FD52-FA6D-4B2B-9F9D-3066BC43D7A0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C103-BA3F-4CE1-942B-8C9B81AC5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09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8223865" cy="54726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50" y="980728"/>
            <a:ext cx="1122759" cy="121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1560" y="4046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itchFamily="66" charset="0"/>
              </a:rPr>
              <a:t>Herbst Projektwoche 2023 in der Liedbachschule</a:t>
            </a:r>
          </a:p>
        </p:txBody>
      </p:sp>
    </p:spTree>
    <p:extLst>
      <p:ext uri="{BB962C8B-B14F-4D97-AF65-F5344CB8AC3E}">
        <p14:creationId xmlns:p14="http://schemas.microsoft.com/office/powerpoint/2010/main" val="540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94296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614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425" y="130300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013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425" y="130300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62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7532654" cy="5649491"/>
          </a:xfrm>
        </p:spPr>
      </p:pic>
    </p:spTree>
    <p:extLst>
      <p:ext uri="{BB962C8B-B14F-4D97-AF65-F5344CB8AC3E}">
        <p14:creationId xmlns:p14="http://schemas.microsoft.com/office/powerpoint/2010/main" val="360570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425" y="101497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207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158991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430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158991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629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7148612" cy="5361459"/>
          </a:xfrm>
        </p:spPr>
      </p:pic>
    </p:spTree>
    <p:extLst>
      <p:ext uri="{BB962C8B-B14F-4D97-AF65-F5344CB8AC3E}">
        <p14:creationId xmlns:p14="http://schemas.microsoft.com/office/powerpoint/2010/main" val="10119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505548" cy="6007398"/>
          </a:xfrm>
        </p:spPr>
      </p:pic>
    </p:spTree>
    <p:extLst>
      <p:ext uri="{BB962C8B-B14F-4D97-AF65-F5344CB8AC3E}">
        <p14:creationId xmlns:p14="http://schemas.microsoft.com/office/powerpoint/2010/main" val="17630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628665" cy="5721499"/>
          </a:xfrm>
        </p:spPr>
      </p:pic>
    </p:spTree>
    <p:extLst>
      <p:ext uri="{BB962C8B-B14F-4D97-AF65-F5344CB8AC3E}">
        <p14:creationId xmlns:p14="http://schemas.microsoft.com/office/powerpoint/2010/main" val="23514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7303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481805" cy="5611354"/>
          </a:xfrm>
        </p:spPr>
      </p:pic>
    </p:spTree>
    <p:extLst>
      <p:ext uri="{BB962C8B-B14F-4D97-AF65-F5344CB8AC3E}">
        <p14:creationId xmlns:p14="http://schemas.microsoft.com/office/powerpoint/2010/main" val="12688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15084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532654" cy="5649491"/>
          </a:xfrm>
        </p:spPr>
      </p:pic>
    </p:spTree>
    <p:extLst>
      <p:ext uri="{BB962C8B-B14F-4D97-AF65-F5344CB8AC3E}">
        <p14:creationId xmlns:p14="http://schemas.microsoft.com/office/powerpoint/2010/main" val="18340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496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628665" cy="5721499"/>
          </a:xfrm>
        </p:spPr>
      </p:pic>
    </p:spTree>
    <p:extLst>
      <p:ext uri="{BB962C8B-B14F-4D97-AF65-F5344CB8AC3E}">
        <p14:creationId xmlns:p14="http://schemas.microsoft.com/office/powerpoint/2010/main" val="37493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916697" cy="5937523"/>
          </a:xfrm>
        </p:spPr>
      </p:pic>
    </p:spTree>
    <p:extLst>
      <p:ext uri="{BB962C8B-B14F-4D97-AF65-F5344CB8AC3E}">
        <p14:creationId xmlns:p14="http://schemas.microsoft.com/office/powerpoint/2010/main" val="26380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086983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603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916697" cy="5937523"/>
          </a:xfrm>
        </p:spPr>
      </p:pic>
    </p:spTree>
    <p:extLst>
      <p:ext uri="{BB962C8B-B14F-4D97-AF65-F5344CB8AC3E}">
        <p14:creationId xmlns:p14="http://schemas.microsoft.com/office/powerpoint/2010/main" val="13581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425" y="101497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644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628665" cy="5721499"/>
          </a:xfrm>
        </p:spPr>
      </p:pic>
    </p:spTree>
    <p:extLst>
      <p:ext uri="{BB962C8B-B14F-4D97-AF65-F5344CB8AC3E}">
        <p14:creationId xmlns:p14="http://schemas.microsoft.com/office/powerpoint/2010/main" val="7069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532654" cy="5649491"/>
          </a:xfrm>
        </p:spPr>
      </p:pic>
    </p:spTree>
    <p:extLst>
      <p:ext uri="{BB962C8B-B14F-4D97-AF65-F5344CB8AC3E}">
        <p14:creationId xmlns:p14="http://schemas.microsoft.com/office/powerpoint/2010/main" val="29267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37214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481804" cy="5611353"/>
          </a:xfrm>
        </p:spPr>
      </p:pic>
    </p:spTree>
    <p:extLst>
      <p:ext uri="{BB962C8B-B14F-4D97-AF65-F5344CB8AC3E}">
        <p14:creationId xmlns:p14="http://schemas.microsoft.com/office/powerpoint/2010/main" val="15873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436644" cy="5577483"/>
          </a:xfrm>
        </p:spPr>
      </p:pic>
    </p:spTree>
    <p:extLst>
      <p:ext uri="{BB962C8B-B14F-4D97-AF65-F5344CB8AC3E}">
        <p14:creationId xmlns:p14="http://schemas.microsoft.com/office/powerpoint/2010/main" val="4196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086983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82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244622" cy="5433467"/>
          </a:xfrm>
        </p:spPr>
      </p:pic>
    </p:spTree>
    <p:extLst>
      <p:ext uri="{BB962C8B-B14F-4D97-AF65-F5344CB8AC3E}">
        <p14:creationId xmlns:p14="http://schemas.microsoft.com/office/powerpoint/2010/main" val="40994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628665" cy="5721499"/>
          </a:xfrm>
        </p:spPr>
      </p:pic>
    </p:spTree>
    <p:extLst>
      <p:ext uri="{BB962C8B-B14F-4D97-AF65-F5344CB8AC3E}">
        <p14:creationId xmlns:p14="http://schemas.microsoft.com/office/powerpoint/2010/main" val="1256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01497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293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086983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37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19108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40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425" y="1158991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265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7869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409" y="1086983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771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656" y="476672"/>
            <a:ext cx="6007398" cy="6007398"/>
          </a:xfrm>
        </p:spPr>
      </p:pic>
    </p:spTree>
    <p:extLst>
      <p:ext uri="{BB962C8B-B14F-4D97-AF65-F5344CB8AC3E}">
        <p14:creationId xmlns:p14="http://schemas.microsoft.com/office/powerpoint/2010/main" val="20431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388424" cy="5298932"/>
          </a:xfrm>
        </p:spPr>
      </p:pic>
    </p:spTree>
    <p:extLst>
      <p:ext uri="{BB962C8B-B14F-4D97-AF65-F5344CB8AC3E}">
        <p14:creationId xmlns:p14="http://schemas.microsoft.com/office/powerpoint/2010/main" val="27709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7306507" cy="5817885"/>
          </a:xfrm>
        </p:spPr>
      </p:pic>
    </p:spTree>
    <p:extLst>
      <p:ext uri="{BB962C8B-B14F-4D97-AF65-F5344CB8AC3E}">
        <p14:creationId xmlns:p14="http://schemas.microsoft.com/office/powerpoint/2010/main" val="22599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8136904" cy="6039057"/>
          </a:xfrm>
        </p:spPr>
      </p:pic>
    </p:spTree>
    <p:extLst>
      <p:ext uri="{BB962C8B-B14F-4D97-AF65-F5344CB8AC3E}">
        <p14:creationId xmlns:p14="http://schemas.microsoft.com/office/powerpoint/2010/main" val="41643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086983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732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409" y="1158991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482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37454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577556" cy="6103408"/>
          </a:xfrm>
        </p:spPr>
      </p:pic>
    </p:spTree>
    <p:extLst>
      <p:ext uri="{BB962C8B-B14F-4D97-AF65-F5344CB8AC3E}">
        <p14:creationId xmlns:p14="http://schemas.microsoft.com/office/powerpoint/2010/main" val="9106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340633" cy="5505475"/>
          </a:xfrm>
        </p:spPr>
      </p:pic>
    </p:spTree>
    <p:extLst>
      <p:ext uri="{BB962C8B-B14F-4D97-AF65-F5344CB8AC3E}">
        <p14:creationId xmlns:p14="http://schemas.microsoft.com/office/powerpoint/2010/main" val="393676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Bildschirmpräsentation (4:3)</PresentationFormat>
  <Paragraphs>1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9" baseType="lpstr">
      <vt:lpstr>Arial</vt:lpstr>
      <vt:lpstr>Calibri</vt:lpstr>
      <vt:lpstr>Comic Sans MS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Annette K�hler</cp:lastModifiedBy>
  <cp:revision>9</cp:revision>
  <dcterms:created xsi:type="dcterms:W3CDTF">2023-09-26T06:32:46Z</dcterms:created>
  <dcterms:modified xsi:type="dcterms:W3CDTF">2023-09-29T06:27:10Z</dcterms:modified>
</cp:coreProperties>
</file>